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8" r:id="rId5"/>
    <p:sldId id="268" r:id="rId6"/>
    <p:sldId id="270" r:id="rId7"/>
    <p:sldId id="269" r:id="rId8"/>
    <p:sldId id="273" r:id="rId9"/>
    <p:sldId id="278" r:id="rId10"/>
    <p:sldId id="256" r:id="rId11"/>
    <p:sldId id="27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065" autoAdjust="0"/>
  </p:normalViewPr>
  <p:slideViewPr>
    <p:cSldViewPr snapToGrid="0" showGuides="1">
      <p:cViewPr varScale="1">
        <p:scale>
          <a:sx n="111" d="100"/>
          <a:sy n="111" d="100"/>
        </p:scale>
        <p:origin x="984" y="6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1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Statistics here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Parameter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Energy</c:v>
                </c:pt>
                <c:pt idx="2">
                  <c:v>Transpotation</c:v>
                </c:pt>
                <c:pt idx="4">
                  <c:v>Water</c:v>
                </c:pt>
                <c:pt idx="6">
                  <c:v>Waste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C9-4D45-A079-9DF887D3CF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Value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Energy</c:v>
                </c:pt>
                <c:pt idx="2">
                  <c:v>Transpotation</c:v>
                </c:pt>
                <c:pt idx="4">
                  <c:v>Water</c:v>
                </c:pt>
                <c:pt idx="6">
                  <c:v>Waste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500</c:v>
                </c:pt>
                <c:pt idx="1">
                  <c:v>2.5</c:v>
                </c:pt>
                <c:pt idx="2">
                  <c:v>20</c:v>
                </c:pt>
                <c:pt idx="3">
                  <c:v>50</c:v>
                </c:pt>
                <c:pt idx="4">
                  <c:v>30</c:v>
                </c:pt>
                <c:pt idx="5">
                  <c:v>90</c:v>
                </c:pt>
                <c:pt idx="6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C9-4D45-A079-9DF887D3CF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unit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Energy</c:v>
                </c:pt>
                <c:pt idx="2">
                  <c:v>Transpotation</c:v>
                </c:pt>
                <c:pt idx="4">
                  <c:v>Water</c:v>
                </c:pt>
                <c:pt idx="6">
                  <c:v>Waste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C9-4D45-A079-9DF887D3CF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6777800"/>
        <c:axId val="746777408"/>
      </c:barChart>
      <c:catAx>
        <c:axId val="7467778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6777408"/>
        <c:crosses val="autoZero"/>
        <c:auto val="1"/>
        <c:lblAlgn val="ctr"/>
        <c:lblOffset val="100"/>
        <c:noMultiLvlLbl val="0"/>
      </c:catAx>
      <c:valAx>
        <c:axId val="746777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6777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9236286364496633"/>
          <c:y val="0.13953661457213914"/>
          <c:w val="0.61527407115677679"/>
          <c:h val="0.7498325401455371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E8-154A-9681-C6C3C60B7B55}"/>
              </c:ext>
            </c:extLst>
          </c:dPt>
          <c:dPt>
            <c:idx val="1"/>
            <c:bubble3D val="0"/>
            <c:explosion val="1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E8-154A-9681-C6C3C60B7B5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E8-154A-9681-C6C3C60B7B5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BE8-154A-9681-C6C3C60B7B55}"/>
              </c:ext>
            </c:extLst>
          </c:dPt>
          <c:cat>
            <c:numRef>
              <c:f>Sheet1!$A$6:$A$9</c:f>
              <c:numCache>
                <c:formatCode>General</c:formatCode>
                <c:ptCount val="4"/>
              </c:numCache>
            </c:numRef>
          </c:cat>
          <c:val>
            <c:numRef>
              <c:f>Sheet1!$B$6:$B$9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0-E273-484D-BAD2-07E653310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solidFill>
          <a:schemeClr val="accent3">
            <a:lumMod val="60000"/>
            <a:lumOff val="40000"/>
          </a:schemeClr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151B4DD-15C8-4661-884B-618628EC1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78A688-EE94-44BF-A9B6-FD51CF6D64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50357-9784-4A90-96B4-0B331B4230FA}" type="datetimeFigureOut">
              <a:rPr lang="en-US" smtClean="0"/>
              <a:t>6/5/2025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CB2C68-562A-4D2A-9890-4436EDCEC7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1883F-BA65-4049-B6C2-7C1A5A6D08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50802-3B37-42FB-BECC-88074371F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0793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svg>
</file>

<file path=ppt/media/image11.jpeg>
</file>

<file path=ppt/media/image12.jpg>
</file>

<file path=ppt/media/image13.jpeg>
</file>

<file path=ppt/media/image14.jpg>
</file>

<file path=ppt/media/image15.png>
</file>

<file path=ppt/media/image16.jpg>
</file>

<file path=ppt/media/image17.jpeg>
</file>

<file path=ppt/media/image18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6/5/2025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95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12020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60048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79100-405C-706C-0184-2E7A415FA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79E716-267C-ADAD-21A3-8BD6A75493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3C806C-EC87-F7E3-BE98-2EFDAF7C88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FB13F6-97F2-B37F-8FD5-854CEB1752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6507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8799542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519AB8-2D8F-4EE5-B4E4-7A48430A4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2998" y="3309109"/>
            <a:ext cx="5163222" cy="673365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4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8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3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666C42-DD4B-4BFA-BE15-4D20CFD5D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744" y="3275218"/>
            <a:ext cx="5188475" cy="82662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0007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16521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706DBD-D7E1-4734-A193-C7FE296E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38577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E32FD-35A0-490A-BE40-FBF894A7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616185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E32FD-35A0-490A-BE40-FBF894A7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63196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89704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146406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A6D02-D902-4B4A-B727-07D0E5BBC3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47800" y="1847056"/>
            <a:ext cx="9296400" cy="31638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57553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6/5/2025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76" r:id="rId9"/>
    <p:sldLayoutId id="2147483675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1" r:id="rId17"/>
    <p:sldLayoutId id="2147483672" r:id="rId18"/>
    <p:sldLayoutId id="2147483674" r:id="rId19"/>
    <p:sldLayoutId id="2147483673" r:id="rId20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urbanfailure.blogspot.com/2014/05/dhaka-most-densely-inhabited-megacity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starcitizen.tools/New_Babbag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pexels.com/photo/cityscape-at-night-2132715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ordwall.net/resource/64331305/smart-city" TargetMode="External"/><Relationship Id="rId5" Type="http://schemas.openxmlformats.org/officeDocument/2006/relationships/image" Target="../media/image17.jpeg"/><Relationship Id="rId4" Type="http://schemas.openxmlformats.org/officeDocument/2006/relationships/hyperlink" Target="https://sertutoraenlaredmuyfeliz.blogspot.com/2017/10/cuestionario-de-gamificacion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ityscape">
            <a:extLst>
              <a:ext uri="{FF2B5EF4-FFF2-40B4-BE49-F238E27FC236}">
                <a16:creationId xmlns:a16="http://schemas.microsoft.com/office/drawing/2014/main" id="{ABD7F97D-15E8-4032-B615-0562046B754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smart city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492750" cy="787329"/>
          </a:xfrm>
        </p:spPr>
        <p:txBody>
          <a:bodyPr/>
          <a:lstStyle/>
          <a:p>
            <a:r>
              <a:rPr lang="en-US" dirty="0"/>
              <a:t>Subtitle-: A Comprehensive Smart City Solution</a:t>
            </a:r>
          </a:p>
        </p:txBody>
      </p:sp>
    </p:spTree>
    <p:extLst>
      <p:ext uri="{BB962C8B-B14F-4D97-AF65-F5344CB8AC3E}">
        <p14:creationId xmlns:p14="http://schemas.microsoft.com/office/powerpoint/2010/main" val="31671720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Challenges of Urbanization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Increasing population and urbanization, Traffic congestion and air pollution  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inefficient energy consumption and waste management 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Limited public services and amenities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CA2464-EE3C-E621-F6CC-5ABF797FF7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403599" y="2730500"/>
            <a:ext cx="5587859" cy="37252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780" y="323794"/>
            <a:ext cx="6856027" cy="1325563"/>
          </a:xfrm>
        </p:spPr>
        <p:txBody>
          <a:bodyPr/>
          <a:lstStyle/>
          <a:p>
            <a:r>
              <a:rPr lang="en-US" dirty="0"/>
              <a:t>"Smart City - A Comprehensive Smart City Solution"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780" y="1973792"/>
            <a:ext cx="4121940" cy="203094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/>
              <a:t>Integrated traffic management system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/>
              <a:t>  Smart energy grid and efficient energy consumption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/>
              <a:t>Intelligent waste management and recycling system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/>
              <a:t>Enhanced public services and amenities</a:t>
            </a:r>
          </a:p>
        </p:txBody>
      </p:sp>
      <p:pic>
        <p:nvPicPr>
          <p:cNvPr id="7" name="Picture Placeholder 6" descr="skyscrappers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467912" y="986576"/>
            <a:ext cx="4884848" cy="488484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5368710" cy="1325563"/>
          </a:xfrm>
        </p:spPr>
        <p:txBody>
          <a:bodyPr/>
          <a:lstStyle/>
          <a:p>
            <a:r>
              <a:rPr lang="en-US" dirty="0"/>
              <a:t> "Unlocking the Power of Smart City"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5176039" cy="4351338"/>
          </a:xfrm>
        </p:spPr>
        <p:txBody>
          <a:bodyPr/>
          <a:lstStyle/>
          <a:p>
            <a:r>
              <a:rPr lang="en-US" sz="2000" dirty="0"/>
              <a:t>Improved quality of life for citizens</a:t>
            </a:r>
          </a:p>
          <a:p>
            <a:r>
              <a:rPr lang="en-US" sz="2000" dirty="0"/>
              <a:t>Increased efficiency and productivity for businesses  </a:t>
            </a:r>
          </a:p>
          <a:p>
            <a:r>
              <a:rPr lang="en-US" sz="2000" dirty="0"/>
              <a:t>Enhanced public safety and security  </a:t>
            </a:r>
          </a:p>
          <a:p>
            <a:r>
              <a:rPr lang="en-US" sz="2000" dirty="0"/>
              <a:t> Better environmental sustainability and reduced carbon footprint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F437CE-7F46-D35C-7A3F-5C7A1D099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096000" y="778932"/>
            <a:ext cx="5617935" cy="5221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</a:t>
            </a:r>
          </a:p>
        </p:txBody>
      </p:sp>
      <p:graphicFrame>
        <p:nvGraphicFramePr>
          <p:cNvPr id="6" name="Chart 5" descr="column chart">
            <a:extLst>
              <a:ext uri="{FF2B5EF4-FFF2-40B4-BE49-F238E27FC236}">
                <a16:creationId xmlns:a16="http://schemas.microsoft.com/office/drawing/2014/main" id="{C062A1BC-6630-4B2A-9929-8780DBCEC3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3050856"/>
              </p:ext>
            </p:extLst>
          </p:nvPr>
        </p:nvGraphicFramePr>
        <p:xfrm>
          <a:off x="0" y="1806724"/>
          <a:ext cx="6544733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 descr="pie chart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7964217"/>
              </p:ext>
            </p:extLst>
          </p:nvPr>
        </p:nvGraphicFramePr>
        <p:xfrm>
          <a:off x="7230532" y="1603524"/>
          <a:ext cx="4961467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308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10697-E6C8-7844-6CC6-13C64C088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 </a:t>
            </a:r>
            <a:r>
              <a:rPr lang="en-IN" sz="4000" dirty="0"/>
              <a:t>"Join the Smart City Revolution</a:t>
            </a:r>
            <a:r>
              <a:rPr lang="en-IN" dirty="0"/>
              <a:t>"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1C9F22-6F23-4442-A9C3-A25E2F677D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1232308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 Partner with us to develop a smart city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 Learn more about Smart City's features and benefits 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 Contact us for a demo or trial</a:t>
            </a:r>
            <a:endParaRPr lang="en-IN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97C5CD6-198F-5F19-02D6-5F863D4B32E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6671" r="16671"/>
          <a:stretch>
            <a:fillRect/>
          </a:stretch>
        </p:blipFill>
        <p:spPr>
          <a:xfrm>
            <a:off x="542690" y="731074"/>
            <a:ext cx="5305661" cy="5395851"/>
          </a:xfrm>
        </p:spPr>
      </p:pic>
    </p:spTree>
    <p:extLst>
      <p:ext uri="{BB962C8B-B14F-4D97-AF65-F5344CB8AC3E}">
        <p14:creationId xmlns:p14="http://schemas.microsoft.com/office/powerpoint/2010/main" val="34738032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5F241F-3D28-4712-A087-30DC45A04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33D9AAD-7552-039C-C692-571D489CE4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3777" y="609600"/>
            <a:ext cx="5690532" cy="5638800"/>
          </a:xfrm>
          <a:prstGeom prst="rect">
            <a:avLst/>
          </a:prstGeom>
        </p:spPr>
      </p:pic>
      <p:sp>
        <p:nvSpPr>
          <p:cNvPr id="15" name="Speech Bubble: Oval 14">
            <a:extLst>
              <a:ext uri="{FF2B5EF4-FFF2-40B4-BE49-F238E27FC236}">
                <a16:creationId xmlns:a16="http://schemas.microsoft.com/office/drawing/2014/main" id="{4B63C42D-8C30-E97C-EBFD-DF34F469091D}"/>
              </a:ext>
            </a:extLst>
          </p:cNvPr>
          <p:cNvSpPr/>
          <p:nvPr/>
        </p:nvSpPr>
        <p:spPr>
          <a:xfrm>
            <a:off x="4805265" y="1856792"/>
            <a:ext cx="4917233" cy="3209730"/>
          </a:xfrm>
          <a:prstGeom prst="wedgeEllipseCallout">
            <a:avLst/>
          </a:prstGeom>
          <a:blipFill>
            <a:blip r:embed="rId5"/>
            <a:tile tx="0" ty="0" sx="100000" sy="100000" flip="none" algn="tl"/>
          </a:blipFill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hlinkClick r:id="rId6"/>
              </a:rPr>
              <a:t>QUIZ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491E5D-333F-BB85-6CCF-D6D1D9EB5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 descr="cityscape">
            <a:extLst>
              <a:ext uri="{FF2B5EF4-FFF2-40B4-BE49-F238E27FC236}">
                <a16:creationId xmlns:a16="http://schemas.microsoft.com/office/drawing/2014/main" id="{A4DA3492-42CA-3859-C4CF-B2D5E45E906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" b="39"/>
          <a:stretch>
            <a:fillRect/>
          </a:stretch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5392E8E-610E-194B-FAA9-AE6832041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C3F12-A1EC-99E5-43ED-A2B3F1500B73}"/>
              </a:ext>
            </a:extLst>
          </p:cNvPr>
          <p:cNvSpPr txBox="1"/>
          <p:nvPr/>
        </p:nvSpPr>
        <p:spPr>
          <a:xfrm>
            <a:off x="7139060" y="4451229"/>
            <a:ext cx="3605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highlight>
                  <a:srgbClr val="C0C0C0"/>
                </a:highlight>
              </a:rPr>
              <a:t>atiyab151@gmail.com</a:t>
            </a:r>
            <a:endParaRPr lang="en-IN" dirty="0">
              <a:solidFill>
                <a:schemeClr val="bg2"/>
              </a:solidFill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84662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ontoso v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55078"/>
      </a:accent1>
      <a:accent2>
        <a:srgbClr val="0F3955"/>
      </a:accent2>
      <a:accent3>
        <a:srgbClr val="BF678E"/>
      </a:accent3>
      <a:accent4>
        <a:srgbClr val="B2606E"/>
      </a:accent4>
      <a:accent5>
        <a:srgbClr val="731F1C"/>
      </a:accent5>
      <a:accent6>
        <a:srgbClr val="666666"/>
      </a:accent6>
      <a:hlink>
        <a:srgbClr val="BF678E"/>
      </a:hlink>
      <a:folHlink>
        <a:srgbClr val="731F1C"/>
      </a:folHlink>
    </a:clrScheme>
    <a:fontScheme name="Contoso v2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88997677_Rose suite presentation_AAS_v4" id="{97C8BA14-D802-4795-89C7-EAA620DD846B}" vid="{D162D178-FB75-4B8B-B67A-CA51C6DCA1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872F8CF-3688-4B14-A13A-EB7FF46D2F4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5D9C8E3-B635-4963-8B68-3FC691872B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94996C2-A795-46F9-93BE-0C463FDCD1B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Rose suite presentation</Template>
  <TotalTime>208</TotalTime>
  <Words>161</Words>
  <Application>Microsoft Office PowerPoint</Application>
  <PresentationFormat>Widescreen</PresentationFormat>
  <Paragraphs>37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Corbel</vt:lpstr>
      <vt:lpstr>Wingdings</vt:lpstr>
      <vt:lpstr>Office Theme</vt:lpstr>
      <vt:lpstr>Presentation smart city</vt:lpstr>
      <vt:lpstr>The Challenges of Urbanization</vt:lpstr>
      <vt:lpstr>"Smart City - A Comprehensive Smart City Solution"</vt:lpstr>
      <vt:lpstr> "Unlocking the Power of Smart City"</vt:lpstr>
      <vt:lpstr>Chart</vt:lpstr>
      <vt:lpstr> "Join the Smart City Revolution"</vt:lpstr>
      <vt:lpstr>PowerPoint Presentation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hp</dc:creator>
  <cp:lastModifiedBy>ATIYA BANO</cp:lastModifiedBy>
  <cp:revision>12</cp:revision>
  <dcterms:created xsi:type="dcterms:W3CDTF">2024-12-05T05:11:52Z</dcterms:created>
  <dcterms:modified xsi:type="dcterms:W3CDTF">2025-06-05T04:43:50Z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